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3" r:id="rId5"/>
    <p:sldId id="262" r:id="rId6"/>
    <p:sldId id="277" r:id="rId7"/>
    <p:sldId id="263" r:id="rId8"/>
    <p:sldId id="267" r:id="rId9"/>
    <p:sldId id="265" r:id="rId10"/>
    <p:sldId id="268" r:id="rId11"/>
    <p:sldId id="274" r:id="rId12"/>
    <p:sldId id="269" r:id="rId13"/>
    <p:sldId id="270" r:id="rId14"/>
    <p:sldId id="275" r:id="rId15"/>
    <p:sldId id="278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442E77"/>
    <a:srgbClr val="5C579B"/>
    <a:srgbClr val="564D93"/>
    <a:srgbClr val="6B71B2"/>
    <a:srgbClr val="7787C5"/>
    <a:srgbClr val="86A1DB"/>
    <a:srgbClr val="98C0F6"/>
    <a:srgbClr val="134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0C10B-6D54-47C5-B167-17ED2E73D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A81D2-215C-4B8F-85CC-B4393B7DA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AC65E-3277-4D8D-A38E-CCB35666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997FD-BE82-48B0-9593-0815AD9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BF4A3-293E-462B-9620-76CCD3B4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7772F-424B-46BE-91A9-F20F585B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3F846-3CA7-4341-AC73-1EE54CC30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D917D-E774-46B0-BBAF-48A27530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2F863-932C-4AF5-82C2-36088E93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85F41-1DB7-470B-AC85-BFB9512B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30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ACFB30-F80B-47C8-A9D8-3D1759955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5B6D1-4665-4F37-B5F0-2753E47D2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9E1A4-C4F5-4830-9DB0-F685EE1B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B5346-21D0-4DFF-89A9-7AB402B3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99089-15D9-43FB-A1D0-A063C25C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7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B0471-42AE-4130-822F-8E9D2AB7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A04EF-CCB2-4785-B9E8-5DB76CD3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25125-2404-4EBE-8064-346770D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9ECCF-96DA-4DD2-838E-2715D75D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4F6D7-3A62-4AA0-B0E3-022E80EE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0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87A9B-F151-4B0D-957E-1F8912BE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841AA-38D8-47BA-9553-FF89EC49D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54DD-1CAC-4AF2-A12E-7E6FF94F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AB397-14A3-45B3-87F7-CCF72BBD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C2F64-EF37-4906-BCB7-DCB45E68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1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A7B91-BDE0-4A51-AA0F-4D6C822B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DB5CE-E4D1-4E2F-A62C-29679D01D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9EA670-DF52-45B5-9FC9-81F95D3F1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BAC41D-14AE-4D4D-B16E-0D7139CB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995F1-805F-4F42-AF2B-1E5F43EF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4A253-8D11-4F63-AB6A-8C851881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AEA98-FF76-4932-A329-C7B489C3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F99F2-4C01-42EA-B51B-9C7C6D34D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865402-39DC-4C9B-BF8D-3D22047D6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5982FE-F2DB-46CD-A678-F3D89E317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71A8FD-1B74-48D0-816B-EE134565A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D7CC65-658E-4080-AB5C-BFF666FF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CFDCF0-C981-4B88-997F-D8D229B4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4B05FF-99DB-4C78-AC5E-8EDD2D7F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B752F-20AA-4A89-8D28-ADA393A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DFDF2B-A232-4927-9309-063192C0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0EC528-6186-4091-A0C9-CAEC8BD2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0478FD-F79C-4821-ACB7-AB0331C9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3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58B9C5-A530-448A-A169-EA08C47D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44898-88B2-4A93-9151-102C1508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804C37-4999-4184-B671-FAD6F352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75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480B4-F36C-446B-BAC2-FF7EB587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EC6C1-F6A5-4F08-A62F-39C30BD3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5385F6-F1D4-4F79-90B1-188E4B938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FAFFA5-9F48-40C5-B601-F38FCD51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A32161-ED54-427F-8F7F-865CD5BC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E32AA2-5605-44C2-B1D0-34AA28F4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5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E02A7-F730-4F22-98E3-60A85D4E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911E8A-49F3-4272-8BF0-93502EBFA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3FF465-AD33-4C79-B1FE-6AD4AEA2A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9BF16B-FF60-432D-B2FF-0CBF7187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00938-4A23-4D15-880C-6346EABC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098FC-ADB2-4F49-9DEE-0441BA4C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4E6E2D-8562-4DCD-951D-88899F05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665D1D-9B4E-4C65-B767-C1DB5FFF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6ED35-E9B0-4026-87C5-69EB100A4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34023-D2BD-492D-B3FA-C53AB0A77E00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920D8-3557-46BA-8C0F-3521DCDE6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25891E-3A0B-428A-B5D2-25B26D50E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E1219-3B4F-4F45-BB5B-0A568BE1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14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B807620-0B15-429F-9196-FB4C4FA9FBD5}"/>
              </a:ext>
            </a:extLst>
          </p:cNvPr>
          <p:cNvGrpSpPr/>
          <p:nvPr/>
        </p:nvGrpSpPr>
        <p:grpSpPr>
          <a:xfrm>
            <a:off x="0" y="-1"/>
            <a:ext cx="12192000" cy="6852047"/>
            <a:chOff x="0" y="-1"/>
            <a:chExt cx="12192000" cy="6852047"/>
          </a:xfrm>
        </p:grpSpPr>
        <p:pic>
          <p:nvPicPr>
            <p:cNvPr id="5" name="Picture 2" descr="ê´ë ¨ ì´ë¯¸ì§">
              <a:extLst>
                <a:ext uri="{FF2B5EF4-FFF2-40B4-BE49-F238E27FC236}">
                  <a16:creationId xmlns:a16="http://schemas.microsoft.com/office/drawing/2014/main" id="{EB8737EE-37A3-483A-829B-A7C940C1B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0" cy="685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ê´ë ¨ ì´ë¯¸ì§">
              <a:extLst>
                <a:ext uri="{FF2B5EF4-FFF2-40B4-BE49-F238E27FC236}">
                  <a16:creationId xmlns:a16="http://schemas.microsoft.com/office/drawing/2014/main" id="{33828E51-192C-406E-8C11-98BA93EE9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99" y="-1"/>
              <a:ext cx="10963275" cy="685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977F19-5707-4F0C-ACD6-C27EB08E6CAC}"/>
                </a:ext>
              </a:extLst>
            </p:cNvPr>
            <p:cNvSpPr/>
            <p:nvPr/>
          </p:nvSpPr>
          <p:spPr>
            <a:xfrm>
              <a:off x="5076825" y="4781550"/>
              <a:ext cx="2095500" cy="466725"/>
            </a:xfrm>
            <a:prstGeom prst="rect">
              <a:avLst/>
            </a:prstGeom>
            <a:solidFill>
              <a:srgbClr val="13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E0E831-89AF-4CC4-A405-3A13E67EF06E}"/>
              </a:ext>
            </a:extLst>
          </p:cNvPr>
          <p:cNvSpPr txBox="1"/>
          <p:nvPr/>
        </p:nvSpPr>
        <p:spPr>
          <a:xfrm>
            <a:off x="427422" y="2544939"/>
            <a:ext cx="40028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1398 Fitness Center 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Application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Project Proposal</a:t>
            </a:r>
            <a:endParaRPr lang="ko-KR" altLang="en-US" sz="3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540EB-9A62-4B81-B54E-074B42610122}"/>
              </a:ext>
            </a:extLst>
          </p:cNvPr>
          <p:cNvSpPr txBox="1"/>
          <p:nvPr/>
        </p:nvSpPr>
        <p:spPr>
          <a:xfrm>
            <a:off x="8450315" y="2914270"/>
            <a:ext cx="2914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2014311011 </a:t>
            </a:r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김유성</a:t>
            </a:r>
            <a:endParaRPr lang="en-US" altLang="ko-KR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2014313303 </a:t>
            </a:r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홍태하</a:t>
            </a:r>
            <a:endParaRPr lang="ko-KR" altLang="en-US" sz="2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01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66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E038EFF-9C9E-443F-981D-02A88C49E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8107" r="1327" b="4118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17F74-49E2-4C7B-BEE0-1E9B632A5C3D}"/>
              </a:ext>
            </a:extLst>
          </p:cNvPr>
          <p:cNvSpPr txBox="1"/>
          <p:nvPr/>
        </p:nvSpPr>
        <p:spPr>
          <a:xfrm>
            <a:off x="6386644" y="2186096"/>
            <a:ext cx="58929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운동기구 별 현재 사용자 수를 보여줌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 사용자 사용 완료 시 다음 예약자에게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푸쉬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알림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사용자가 다음 예약한 운동이 있고 그 운동기구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사용가능하면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푸쉬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알림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마이 페이지로의 이동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EB8C4B-C805-4340-BAAA-8288FD5AC398}"/>
              </a:ext>
            </a:extLst>
          </p:cNvPr>
          <p:cNvSpPr/>
          <p:nvPr/>
        </p:nvSpPr>
        <p:spPr>
          <a:xfrm>
            <a:off x="3253339" y="5361272"/>
            <a:ext cx="702644" cy="50382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66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 내용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E038EFF-9C9E-443F-981D-02A88C49E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8107" r="1327" b="4118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EB8C4B-C805-4340-BAAA-8288FD5AC398}"/>
              </a:ext>
            </a:extLst>
          </p:cNvPr>
          <p:cNvSpPr/>
          <p:nvPr/>
        </p:nvSpPr>
        <p:spPr>
          <a:xfrm>
            <a:off x="3253339" y="5361272"/>
            <a:ext cx="702644" cy="50382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D815CE-49AA-49E9-ADF3-BBD73F11628E}"/>
              </a:ext>
            </a:extLst>
          </p:cNvPr>
          <p:cNvSpPr txBox="1"/>
          <p:nvPr/>
        </p:nvSpPr>
        <p:spPr>
          <a:xfrm>
            <a:off x="6386644" y="2159785"/>
            <a:ext cx="56318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NumOfOutfit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값을 통해 각 기구 별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예약자의 수 정보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쓰레드를 통해 예약 페이지에서의 값 변화를 인식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available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업데이트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쓰레드를 통해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available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변화를 인식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SportOutfit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priority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값을 통해 다음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예약자에게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푸쉬알림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초마다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받아옴과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동시에 변화를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감지하여 사용가능한 기구가 생겼을 때 사용가능한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사람을 찾아 알려줌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06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90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Reservation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4C63780-8B83-4D1F-A5E3-68C83C56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7011" r="1729" b="2801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E61C05-6AEA-4EC6-871E-CA37860E8238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3BCEC29-A3C9-4B04-B8F2-14D7A12FEDF2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9F14E-AD7B-4287-98C6-C859F535D065}"/>
              </a:ext>
            </a:extLst>
          </p:cNvPr>
          <p:cNvSpPr txBox="1"/>
          <p:nvPr/>
        </p:nvSpPr>
        <p:spPr>
          <a:xfrm>
            <a:off x="6386644" y="4653105"/>
            <a:ext cx="457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입력 정보를 바탕으로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SportOutfit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및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NumOfOutfit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업데이트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4F04CA-162F-4DC9-A28C-AA76C128F2DC}"/>
              </a:ext>
            </a:extLst>
          </p:cNvPr>
          <p:cNvSpPr txBox="1"/>
          <p:nvPr/>
        </p:nvSpPr>
        <p:spPr>
          <a:xfrm>
            <a:off x="6386644" y="2545091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횟수와 세트 수를 받아서 바로 사용 또는 예약</a:t>
            </a:r>
          </a:p>
        </p:txBody>
      </p:sp>
    </p:spTree>
    <p:extLst>
      <p:ext uri="{BB962C8B-B14F-4D97-AF65-F5344CB8AC3E}">
        <p14:creationId xmlns:p14="http://schemas.microsoft.com/office/powerpoint/2010/main" val="79582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39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AD99EBA-888B-4708-A918-83F52650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7944" r="2235" b="3027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B2DE9D-2FC5-46A2-9655-3B5D87D24EF2}"/>
              </a:ext>
            </a:extLst>
          </p:cNvPr>
          <p:cNvSpPr txBox="1"/>
          <p:nvPr/>
        </p:nvSpPr>
        <p:spPr>
          <a:xfrm>
            <a:off x="6386644" y="4536521"/>
            <a:ext cx="57438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사용완료 버튼 클릭 시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NumOfOutfit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SportOutfit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available,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loginInfo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업데이트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 기구 클릭 시 예약 기구 정보 페이지로의 이동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나가기 버튼 클릭 시 </a:t>
            </a:r>
            <a:r>
              <a:rPr lang="ko-KR" altLang="en-US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로그아웃되며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 중이던 기구 초기화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DDC28-B333-423D-8DFD-AAE8B3511F6B}"/>
              </a:ext>
            </a:extLst>
          </p:cNvPr>
          <p:cNvSpPr txBox="1"/>
          <p:nvPr/>
        </p:nvSpPr>
        <p:spPr>
          <a:xfrm>
            <a:off x="6386644" y="1920000"/>
            <a:ext cx="4164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현재 사용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 정보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완료 기능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MainPage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로의 이동 및 로그아웃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29FC6-01A5-4258-BE14-500CA8A8DA00}"/>
              </a:ext>
            </a:extLst>
          </p:cNvPr>
          <p:cNvSpPr/>
          <p:nvPr/>
        </p:nvSpPr>
        <p:spPr>
          <a:xfrm>
            <a:off x="2478073" y="4622334"/>
            <a:ext cx="1380863" cy="52850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2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930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ListViewItem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B2DE9D-2FC5-46A2-9655-3B5D87D24EF2}"/>
              </a:ext>
            </a:extLst>
          </p:cNvPr>
          <p:cNvSpPr txBox="1"/>
          <p:nvPr/>
        </p:nvSpPr>
        <p:spPr>
          <a:xfrm>
            <a:off x="6386644" y="4536521"/>
            <a:ext cx="5680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예약취소 버튼 클릭 시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NumOfOutfit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SportOutfit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available,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loginInfo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업데이트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BDDC28-B333-423D-8DFD-AAE8B3511F6B}"/>
              </a:ext>
            </a:extLst>
          </p:cNvPr>
          <p:cNvSpPr txBox="1"/>
          <p:nvPr/>
        </p:nvSpPr>
        <p:spPr>
          <a:xfrm>
            <a:off x="6386644" y="1920000"/>
            <a:ext cx="41136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현재 예약 기구 정보 제공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예약 취소 기능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MyPage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로의 이동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429FC6-01A5-4258-BE14-500CA8A8DA00}"/>
              </a:ext>
            </a:extLst>
          </p:cNvPr>
          <p:cNvSpPr/>
          <p:nvPr/>
        </p:nvSpPr>
        <p:spPr>
          <a:xfrm>
            <a:off x="2478073" y="4622334"/>
            <a:ext cx="1380863" cy="52850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7243A5-1EA8-4766-B63C-7825D4546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2" t="5099" r="3523" b="6327"/>
          <a:stretch/>
        </p:blipFill>
        <p:spPr>
          <a:xfrm>
            <a:off x="1697394" y="1222407"/>
            <a:ext cx="2891669" cy="5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4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5A0949-E559-4115-BC80-515416530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59" y="0"/>
            <a:ext cx="7905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8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í¬ì¤ì¥ì ëí ì´ë¯¸ì§ ê²ìê²°ê³¼">
            <a:extLst>
              <a:ext uri="{FF2B5EF4-FFF2-40B4-BE49-F238E27FC236}">
                <a16:creationId xmlns:a16="http://schemas.microsoft.com/office/drawing/2014/main" id="{183CC65E-AD05-4553-B2E4-9DF1BE9A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E397CD-3AD7-45F6-9D1B-5389545F3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4947"/>
            <a:ext cx="826654" cy="826654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bg1"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C597F-3395-4F50-A3CE-2929D609D5F2}"/>
              </a:ext>
            </a:extLst>
          </p:cNvPr>
          <p:cNvSpPr txBox="1"/>
          <p:nvPr/>
        </p:nvSpPr>
        <p:spPr>
          <a:xfrm>
            <a:off x="1168400" y="43744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Motivation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37D73E-E0FF-42A0-8AF5-D40F9C5515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26E3F9-ACD9-4DD0-9E0D-D97A4BDF5BCB}"/>
              </a:ext>
            </a:extLst>
          </p:cNvPr>
          <p:cNvSpPr/>
          <p:nvPr/>
        </p:nvSpPr>
        <p:spPr>
          <a:xfrm>
            <a:off x="6705600" y="2682240"/>
            <a:ext cx="5486400" cy="41757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41E7B7-B5B2-461F-BA99-6A02BB50BD81}"/>
              </a:ext>
            </a:extLst>
          </p:cNvPr>
          <p:cNvSpPr/>
          <p:nvPr/>
        </p:nvSpPr>
        <p:spPr>
          <a:xfrm>
            <a:off x="6884012" y="2844225"/>
            <a:ext cx="347918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 many people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F7569C-2651-4362-B3F3-58BB0D548522}"/>
              </a:ext>
            </a:extLst>
          </p:cNvPr>
          <p:cNvSpPr/>
          <p:nvPr/>
        </p:nvSpPr>
        <p:spPr>
          <a:xfrm>
            <a:off x="7731760" y="3590985"/>
            <a:ext cx="419608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Limited sports goods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5B761D-85E4-4B3C-8F12-FBC3A335021B}"/>
              </a:ext>
            </a:extLst>
          </p:cNvPr>
          <p:cNvSpPr/>
          <p:nvPr/>
        </p:nvSpPr>
        <p:spPr>
          <a:xfrm>
            <a:off x="7350760" y="5034022"/>
            <a:ext cx="41960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use</a:t>
            </a:r>
          </a:p>
          <a:p>
            <a:pPr algn="ctr"/>
            <a:r>
              <a:rPr lang="en-US" altLang="ko-KR" sz="3200" b="0" cap="none" spc="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we want?</a:t>
            </a:r>
          </a:p>
        </p:txBody>
      </p:sp>
    </p:spTree>
    <p:extLst>
      <p:ext uri="{BB962C8B-B14F-4D97-AF65-F5344CB8AC3E}">
        <p14:creationId xmlns:p14="http://schemas.microsoft.com/office/powerpoint/2010/main" val="245194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49046-C785-40D3-8910-3444EE835D2C}"/>
              </a:ext>
            </a:extLst>
          </p:cNvPr>
          <p:cNvSpPr txBox="1"/>
          <p:nvPr/>
        </p:nvSpPr>
        <p:spPr>
          <a:xfrm>
            <a:off x="1082947" y="437441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Overview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4DE576-E926-42F1-B8D0-86A36818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657586-2EC1-4E15-8D95-2DC459161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50" y="1380443"/>
            <a:ext cx="1894929" cy="1894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A9D9B-B451-4051-A0BF-49D2F7F6A5A5}"/>
              </a:ext>
            </a:extLst>
          </p:cNvPr>
          <p:cNvSpPr txBox="1"/>
          <p:nvPr/>
        </p:nvSpPr>
        <p:spPr>
          <a:xfrm>
            <a:off x="6813379" y="2126010"/>
            <a:ext cx="264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Information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Reservation Information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9B142F6-8C39-49DF-BD86-5A078EE318FF}"/>
              </a:ext>
            </a:extLst>
          </p:cNvPr>
          <p:cNvSpPr/>
          <p:nvPr/>
        </p:nvSpPr>
        <p:spPr>
          <a:xfrm rot="2305819">
            <a:off x="3295725" y="2773889"/>
            <a:ext cx="528891" cy="92843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5295517-CFF8-4E57-9326-00F0F8B8EBCB}"/>
              </a:ext>
            </a:extLst>
          </p:cNvPr>
          <p:cNvSpPr/>
          <p:nvPr/>
        </p:nvSpPr>
        <p:spPr>
          <a:xfrm rot="2305819" flipV="1">
            <a:off x="3758309" y="3024985"/>
            <a:ext cx="528891" cy="9288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34AD37-DEC2-4862-8D34-1DACE63DAFDE}"/>
              </a:ext>
            </a:extLst>
          </p:cNvPr>
          <p:cNvGrpSpPr/>
          <p:nvPr/>
        </p:nvGrpSpPr>
        <p:grpSpPr>
          <a:xfrm flipH="1">
            <a:off x="7213454" y="2858527"/>
            <a:ext cx="991475" cy="1179896"/>
            <a:chOff x="6327251" y="2928237"/>
            <a:chExt cx="991475" cy="1179896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38EB5D7E-6566-495C-9FAC-B48E4667BD90}"/>
                </a:ext>
              </a:extLst>
            </p:cNvPr>
            <p:cNvSpPr/>
            <p:nvPr/>
          </p:nvSpPr>
          <p:spPr>
            <a:xfrm rot="2305819">
              <a:off x="6327251" y="2928237"/>
              <a:ext cx="528891" cy="928431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003C97C8-96D5-44D8-B9F0-E45C34DCC184}"/>
                </a:ext>
              </a:extLst>
            </p:cNvPr>
            <p:cNvSpPr/>
            <p:nvPr/>
          </p:nvSpPr>
          <p:spPr>
            <a:xfrm rot="2305819" flipV="1">
              <a:off x="6789835" y="3179333"/>
              <a:ext cx="528891" cy="92880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CA7B90D-2FD1-475B-8AE7-806CC6B5A3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r="17787"/>
          <a:stretch/>
        </p:blipFill>
        <p:spPr>
          <a:xfrm>
            <a:off x="2506294" y="4211339"/>
            <a:ext cx="1404479" cy="220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F6500A0-7B02-477F-B667-CD0001EE0888}"/>
              </a:ext>
            </a:extLst>
          </p:cNvPr>
          <p:cNvSpPr/>
          <p:nvPr/>
        </p:nvSpPr>
        <p:spPr>
          <a:xfrm>
            <a:off x="3355039" y="5248195"/>
            <a:ext cx="1818000" cy="283388"/>
          </a:xfrm>
          <a:custGeom>
            <a:avLst/>
            <a:gdLst>
              <a:gd name="connsiteX0" fmla="*/ 1638300 w 1885950"/>
              <a:gd name="connsiteY0" fmla="*/ 0 h 342900"/>
              <a:gd name="connsiteX1" fmla="*/ 0 w 1885950"/>
              <a:gd name="connsiteY1" fmla="*/ 0 h 342900"/>
              <a:gd name="connsiteX2" fmla="*/ 0 w 1885950"/>
              <a:gd name="connsiteY2" fmla="*/ 342900 h 342900"/>
              <a:gd name="connsiteX3" fmla="*/ 1885950 w 1885950"/>
              <a:gd name="connsiteY3" fmla="*/ 342900 h 342900"/>
              <a:gd name="connsiteX4" fmla="*/ 1638300 w 1885950"/>
              <a:gd name="connsiteY4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342900">
                <a:moveTo>
                  <a:pt x="1638300" y="0"/>
                </a:moveTo>
                <a:lnTo>
                  <a:pt x="0" y="0"/>
                </a:lnTo>
                <a:lnTo>
                  <a:pt x="0" y="342900"/>
                </a:lnTo>
                <a:lnTo>
                  <a:pt x="1885950" y="342900"/>
                </a:lnTo>
                <a:lnTo>
                  <a:pt x="16383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Application1 Side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16F941-0400-439A-B862-480B0544EF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r="17787"/>
          <a:stretch/>
        </p:blipFill>
        <p:spPr>
          <a:xfrm>
            <a:off x="7709192" y="4211339"/>
            <a:ext cx="1404479" cy="2209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B65620A-4908-46CF-A8E9-1F23250953F0}"/>
              </a:ext>
            </a:extLst>
          </p:cNvPr>
          <p:cNvSpPr/>
          <p:nvPr/>
        </p:nvSpPr>
        <p:spPr>
          <a:xfrm>
            <a:off x="8557937" y="5248195"/>
            <a:ext cx="1818000" cy="283388"/>
          </a:xfrm>
          <a:custGeom>
            <a:avLst/>
            <a:gdLst>
              <a:gd name="connsiteX0" fmla="*/ 1638300 w 1885950"/>
              <a:gd name="connsiteY0" fmla="*/ 0 h 342900"/>
              <a:gd name="connsiteX1" fmla="*/ 0 w 1885950"/>
              <a:gd name="connsiteY1" fmla="*/ 0 h 342900"/>
              <a:gd name="connsiteX2" fmla="*/ 0 w 1885950"/>
              <a:gd name="connsiteY2" fmla="*/ 342900 h 342900"/>
              <a:gd name="connsiteX3" fmla="*/ 1885950 w 1885950"/>
              <a:gd name="connsiteY3" fmla="*/ 342900 h 342900"/>
              <a:gd name="connsiteX4" fmla="*/ 1638300 w 1885950"/>
              <a:gd name="connsiteY4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342900">
                <a:moveTo>
                  <a:pt x="1638300" y="0"/>
                </a:moveTo>
                <a:lnTo>
                  <a:pt x="0" y="0"/>
                </a:lnTo>
                <a:lnTo>
                  <a:pt x="0" y="342900"/>
                </a:lnTo>
                <a:lnTo>
                  <a:pt x="1885950" y="342900"/>
                </a:lnTo>
                <a:lnTo>
                  <a:pt x="163830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Application2 Side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FBF6E63-2970-4943-9156-DC0BD99E1853}"/>
              </a:ext>
            </a:extLst>
          </p:cNvPr>
          <p:cNvSpPr/>
          <p:nvPr/>
        </p:nvSpPr>
        <p:spPr>
          <a:xfrm>
            <a:off x="6511023" y="1678517"/>
            <a:ext cx="1731277" cy="425112"/>
          </a:xfrm>
          <a:custGeom>
            <a:avLst/>
            <a:gdLst>
              <a:gd name="connsiteX0" fmla="*/ 1638300 w 1885950"/>
              <a:gd name="connsiteY0" fmla="*/ 0 h 342900"/>
              <a:gd name="connsiteX1" fmla="*/ 0 w 1885950"/>
              <a:gd name="connsiteY1" fmla="*/ 0 h 342900"/>
              <a:gd name="connsiteX2" fmla="*/ 0 w 1885950"/>
              <a:gd name="connsiteY2" fmla="*/ 342900 h 342900"/>
              <a:gd name="connsiteX3" fmla="*/ 1885950 w 1885950"/>
              <a:gd name="connsiteY3" fmla="*/ 342900 h 342900"/>
              <a:gd name="connsiteX4" fmla="*/ 1638300 w 1885950"/>
              <a:gd name="connsiteY4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950" h="342900">
                <a:moveTo>
                  <a:pt x="1638300" y="0"/>
                </a:moveTo>
                <a:lnTo>
                  <a:pt x="0" y="0"/>
                </a:lnTo>
                <a:lnTo>
                  <a:pt x="0" y="342900"/>
                </a:lnTo>
                <a:lnTo>
                  <a:pt x="1885950" y="342900"/>
                </a:lnTo>
                <a:lnTo>
                  <a:pt x="16383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" name="Picture 2" descr="firebase.pngì ëí ì´ë¯¸ì§ ê²ìê²°ê³¼">
            <a:extLst>
              <a:ext uri="{FF2B5EF4-FFF2-40B4-BE49-F238E27FC236}">
                <a16:creationId xmlns:a16="http://schemas.microsoft.com/office/drawing/2014/main" id="{09E362E9-0270-46B8-AF64-671F581C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10" y="1609210"/>
            <a:ext cx="1639929" cy="5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9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C309E9-7DD3-4B46-8383-E06945850189}"/>
              </a:ext>
            </a:extLst>
          </p:cNvPr>
          <p:cNvSpPr txBox="1"/>
          <p:nvPr/>
        </p:nvSpPr>
        <p:spPr>
          <a:xfrm>
            <a:off x="1082947" y="437441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Overview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97D1A8-5E48-4169-8348-914D03BB2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DE194D-6512-418B-82BB-C4B0770C8882}"/>
              </a:ext>
            </a:extLst>
          </p:cNvPr>
          <p:cNvSpPr/>
          <p:nvPr/>
        </p:nvSpPr>
        <p:spPr>
          <a:xfrm>
            <a:off x="4351420" y="1781175"/>
            <a:ext cx="3476625" cy="4267200"/>
          </a:xfrm>
          <a:prstGeom prst="roundRect">
            <a:avLst>
              <a:gd name="adj" fmla="val 285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81AA77-BB8C-4993-9A9C-6301D0E80F8D}"/>
              </a:ext>
            </a:extLst>
          </p:cNvPr>
          <p:cNvSpPr/>
          <p:nvPr/>
        </p:nvSpPr>
        <p:spPr>
          <a:xfrm>
            <a:off x="4888447" y="2373472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98C0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NumOfLogin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2873F5A-9F1E-439A-999A-43CB0F223F8F}"/>
              </a:ext>
            </a:extLst>
          </p:cNvPr>
          <p:cNvSpPr/>
          <p:nvPr/>
        </p:nvSpPr>
        <p:spPr>
          <a:xfrm>
            <a:off x="4888447" y="2952075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86A1D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NumOfOutfit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BEE29F4-B998-473C-A9F6-B427F8BA2DE7}"/>
              </a:ext>
            </a:extLst>
          </p:cNvPr>
          <p:cNvSpPr/>
          <p:nvPr/>
        </p:nvSpPr>
        <p:spPr>
          <a:xfrm>
            <a:off x="4888447" y="3530678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7787C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NumOfUser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CF3CB88-228A-4B53-8B64-F267E4EB7FCD}"/>
              </a:ext>
            </a:extLst>
          </p:cNvPr>
          <p:cNvSpPr/>
          <p:nvPr/>
        </p:nvSpPr>
        <p:spPr>
          <a:xfrm>
            <a:off x="4888447" y="4687884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5C579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available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2A58F-30FF-4DC3-84DE-677C2875056C}"/>
              </a:ext>
            </a:extLst>
          </p:cNvPr>
          <p:cNvSpPr/>
          <p:nvPr/>
        </p:nvSpPr>
        <p:spPr>
          <a:xfrm>
            <a:off x="4888447" y="4109281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6B71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SportOutfit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C34141-9C90-43DF-8205-786D697B7719}"/>
              </a:ext>
            </a:extLst>
          </p:cNvPr>
          <p:cNvSpPr/>
          <p:nvPr/>
        </p:nvSpPr>
        <p:spPr>
          <a:xfrm>
            <a:off x="4888447" y="5266486"/>
            <a:ext cx="2402569" cy="414690"/>
          </a:xfrm>
          <a:prstGeom prst="roundRect">
            <a:avLst>
              <a:gd name="adj" fmla="val 2855"/>
            </a:avLst>
          </a:prstGeom>
          <a:solidFill>
            <a:srgbClr val="442E7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loginInfo</a:t>
            </a:r>
            <a:endParaRPr lang="ko-KR" altLang="en-US" dirty="0"/>
          </a:p>
        </p:txBody>
      </p:sp>
      <p:pic>
        <p:nvPicPr>
          <p:cNvPr id="14" name="Picture 2" descr="firebase.pngì ëí ì´ë¯¸ì§ ê²ìê²°ê³¼">
            <a:extLst>
              <a:ext uri="{FF2B5EF4-FFF2-40B4-BE49-F238E27FC236}">
                <a16:creationId xmlns:a16="http://schemas.microsoft.com/office/drawing/2014/main" id="{870B45DF-4CBB-4130-97FC-4D70F4C06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t="11921" r="70220" b="12045"/>
          <a:stretch/>
        </p:blipFill>
        <p:spPr bwMode="auto">
          <a:xfrm>
            <a:off x="3744018" y="998582"/>
            <a:ext cx="1511300" cy="1821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F808FE-C988-4068-BC38-7EA25EDC4780}"/>
              </a:ext>
            </a:extLst>
          </p:cNvPr>
          <p:cNvCxnSpPr>
            <a:cxnSpLocks/>
          </p:cNvCxnSpPr>
          <p:nvPr/>
        </p:nvCxnSpPr>
        <p:spPr>
          <a:xfrm>
            <a:off x="7512049" y="2582333"/>
            <a:ext cx="749301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619AF5-234E-4A67-9AAE-747194409749}"/>
              </a:ext>
            </a:extLst>
          </p:cNvPr>
          <p:cNvSpPr txBox="1"/>
          <p:nvPr/>
        </p:nvSpPr>
        <p:spPr>
          <a:xfrm>
            <a:off x="8364457" y="239615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 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65DAD0-7E5E-4F42-A0EB-168CD48D4B1D}"/>
              </a:ext>
            </a:extLst>
          </p:cNvPr>
          <p:cNvCxnSpPr>
            <a:cxnSpLocks/>
          </p:cNvCxnSpPr>
          <p:nvPr/>
        </p:nvCxnSpPr>
        <p:spPr>
          <a:xfrm>
            <a:off x="7512050" y="3183615"/>
            <a:ext cx="1793875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E08ED5-86BF-42E4-81B0-98C14A865F2B}"/>
              </a:ext>
            </a:extLst>
          </p:cNvPr>
          <p:cNvSpPr txBox="1"/>
          <p:nvPr/>
        </p:nvSpPr>
        <p:spPr>
          <a:xfrm>
            <a:off x="9526959" y="297475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운동기구 사용자 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111C03-F892-4A7D-8FF9-FB52E8CF3DBA}"/>
              </a:ext>
            </a:extLst>
          </p:cNvPr>
          <p:cNvCxnSpPr/>
          <p:nvPr/>
        </p:nvCxnSpPr>
        <p:spPr>
          <a:xfrm flipH="1">
            <a:off x="3282201" y="3728973"/>
            <a:ext cx="1337733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4CDE4D-A6F5-4362-8BCC-85C070C4F9FB}"/>
              </a:ext>
            </a:extLst>
          </p:cNvPr>
          <p:cNvSpPr txBox="1"/>
          <p:nvPr/>
        </p:nvSpPr>
        <p:spPr>
          <a:xfrm flipH="1">
            <a:off x="1512166" y="3520112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헬스장 사용자 수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0E93E8-5F6F-4D84-8568-7ABC695208FE}"/>
              </a:ext>
            </a:extLst>
          </p:cNvPr>
          <p:cNvCxnSpPr>
            <a:cxnSpLocks/>
          </p:cNvCxnSpPr>
          <p:nvPr/>
        </p:nvCxnSpPr>
        <p:spPr>
          <a:xfrm>
            <a:off x="7512050" y="5473831"/>
            <a:ext cx="668866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B85392-F05B-4B92-8B63-0FD2B3B0486C}"/>
              </a:ext>
            </a:extLst>
          </p:cNvPr>
          <p:cNvSpPr txBox="1"/>
          <p:nvPr/>
        </p:nvSpPr>
        <p:spPr>
          <a:xfrm>
            <a:off x="8261350" y="5012166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로그인한 사용자 정보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예약한 운동기구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횟수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세트 수 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A1FF71-D819-48C4-900C-AAA564023494}"/>
              </a:ext>
            </a:extLst>
          </p:cNvPr>
          <p:cNvCxnSpPr>
            <a:cxnSpLocks/>
          </p:cNvCxnSpPr>
          <p:nvPr/>
        </p:nvCxnSpPr>
        <p:spPr>
          <a:xfrm>
            <a:off x="7512050" y="4274409"/>
            <a:ext cx="1012825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028A57-F0E9-450B-9385-6F60E8847B5F}"/>
              </a:ext>
            </a:extLst>
          </p:cNvPr>
          <p:cNvSpPr txBox="1"/>
          <p:nvPr/>
        </p:nvSpPr>
        <p:spPr>
          <a:xfrm>
            <a:off x="8611657" y="406554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운동기구 예약자 정보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1B0D7E8-754B-4804-B9B7-58B9CBFBD4DD}"/>
              </a:ext>
            </a:extLst>
          </p:cNvPr>
          <p:cNvCxnSpPr>
            <a:cxnSpLocks/>
          </p:cNvCxnSpPr>
          <p:nvPr/>
        </p:nvCxnSpPr>
        <p:spPr>
          <a:xfrm flipH="1">
            <a:off x="4010025" y="4912698"/>
            <a:ext cx="609910" cy="0"/>
          </a:xfrm>
          <a:prstGeom prst="line">
            <a:avLst/>
          </a:prstGeom>
          <a:ln w="9525">
            <a:solidFill>
              <a:srgbClr val="442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F1F2788-0A3A-4166-9E09-C995E0E04FE2}"/>
              </a:ext>
            </a:extLst>
          </p:cNvPr>
          <p:cNvSpPr txBox="1"/>
          <p:nvPr/>
        </p:nvSpPr>
        <p:spPr>
          <a:xfrm flipH="1">
            <a:off x="2205788" y="4566117"/>
            <a:ext cx="17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바로 사용가능한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운동기구</a:t>
            </a:r>
          </a:p>
        </p:txBody>
      </p:sp>
    </p:spTree>
    <p:extLst>
      <p:ext uri="{BB962C8B-B14F-4D97-AF65-F5344CB8AC3E}">
        <p14:creationId xmlns:p14="http://schemas.microsoft.com/office/powerpoint/2010/main" val="176120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FE09D33-732F-41B5-9B59-CC88542865D5}"/>
              </a:ext>
            </a:extLst>
          </p:cNvPr>
          <p:cNvGrpSpPr/>
          <p:nvPr/>
        </p:nvGrpSpPr>
        <p:grpSpPr>
          <a:xfrm>
            <a:off x="0" y="-15641"/>
            <a:ext cx="12623800" cy="7073667"/>
            <a:chOff x="0" y="200026"/>
            <a:chExt cx="12238916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C8D2A0A-71CE-4871-9C8B-B0E666C7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0026"/>
              <a:ext cx="12192000" cy="6858000"/>
            </a:xfrm>
            <a:prstGeom prst="rect">
              <a:avLst/>
            </a:prstGeom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8A655FC-8061-4D83-A98F-D810789EF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6" y="524327"/>
              <a:ext cx="12192000" cy="633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65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Rule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2749822" y="1222407"/>
            <a:ext cx="6335455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0138F-1BBD-46EC-81EF-0390156D5782}"/>
              </a:ext>
            </a:extLst>
          </p:cNvPr>
          <p:cNvSpPr txBox="1"/>
          <p:nvPr/>
        </p:nvSpPr>
        <p:spPr>
          <a:xfrm>
            <a:off x="1619075" y="2528313"/>
            <a:ext cx="9303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사용자 별로 최대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사용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3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예약 가능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운동기구별 최대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사용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2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 예약 가능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사용하는 기구가 없고 사용하고 싶은 기구의 사용자가 없으면 바로 사용 가능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사용하고 싶은 기구의 사용자가 없더라도 현재 사용하는 기구가 있다면 예약으로 처리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기구 예약 선착순으로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priority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기구 사용자가 사용을 종료하면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priority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높은 사람에게 다음 사용권 부여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.(priority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높아도 그 사람이 다른 기구를 사용 중이면 다음으로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priority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높은 사람에게 사용권 부여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.)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84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Login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C0BA33-A477-448C-ACE2-DC6C77BC417D}"/>
              </a:ext>
            </a:extLst>
          </p:cNvPr>
          <p:cNvGrpSpPr/>
          <p:nvPr/>
        </p:nvGrpSpPr>
        <p:grpSpPr>
          <a:xfrm>
            <a:off x="1697394" y="1222406"/>
            <a:ext cx="2894541" cy="5163125"/>
            <a:chOff x="1919427" y="1780116"/>
            <a:chExt cx="2372635" cy="4232180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BB206FF-D356-4D9E-820E-9C56B692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" t="8829" r="1932" b="4672"/>
            <a:stretch/>
          </p:blipFill>
          <p:spPr>
            <a:xfrm>
              <a:off x="1919427" y="1780116"/>
              <a:ext cx="2372635" cy="42321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906F98-C94C-4217-9792-7B741F82B86F}"/>
                </a:ext>
              </a:extLst>
            </p:cNvPr>
            <p:cNvSpPr/>
            <p:nvPr/>
          </p:nvSpPr>
          <p:spPr>
            <a:xfrm>
              <a:off x="2738120" y="4201160"/>
              <a:ext cx="828040" cy="203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BC8E8E-B39E-45B2-B5BA-C17C17FF9C87}"/>
              </a:ext>
            </a:extLst>
          </p:cNvPr>
          <p:cNvSpPr txBox="1"/>
          <p:nvPr/>
        </p:nvSpPr>
        <p:spPr>
          <a:xfrm>
            <a:off x="6386644" y="4653105"/>
            <a:ext cx="48120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입력 정보를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UserInfo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비교하여 일치하면 다음 화면으로 이동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Join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버튼을 통해 회원가입 화면으로 이동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0138F-1BBD-46EC-81EF-0390156D5782}"/>
              </a:ext>
            </a:extLst>
          </p:cNvPr>
          <p:cNvSpPr txBox="1"/>
          <p:nvPr/>
        </p:nvSpPr>
        <p:spPr>
          <a:xfrm>
            <a:off x="6386644" y="2545091"/>
            <a:ext cx="396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및 회원가입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Activity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로의 이동</a:t>
            </a:r>
          </a:p>
        </p:txBody>
      </p:sp>
    </p:spTree>
    <p:extLst>
      <p:ext uri="{BB962C8B-B14F-4D97-AF65-F5344CB8AC3E}">
        <p14:creationId xmlns:p14="http://schemas.microsoft.com/office/powerpoint/2010/main" val="81511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Join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1300ED9-8116-4569-B84E-26410FD98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" t="8459" r="3572" b="297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B09C81-0521-440F-879B-97376A200F34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21549-B4CF-4408-8664-683FDECCB81C}"/>
              </a:ext>
            </a:extLst>
          </p:cNvPr>
          <p:cNvSpPr txBox="1"/>
          <p:nvPr/>
        </p:nvSpPr>
        <p:spPr>
          <a:xfrm>
            <a:off x="6386644" y="4653105"/>
            <a:ext cx="5232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입력 정보를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UserInfo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입력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Join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버튼을 통해 회원가입 완료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6413E-5671-4F3B-B6CF-5F4E7829B8AF}"/>
              </a:ext>
            </a:extLst>
          </p:cNvPr>
          <p:cNvSpPr txBox="1"/>
          <p:nvPr/>
        </p:nvSpPr>
        <p:spPr>
          <a:xfrm>
            <a:off x="6386644" y="254509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83175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CD571A-9920-4EE0-9FBC-4517154B4F0E}"/>
              </a:ext>
            </a:extLst>
          </p:cNvPr>
          <p:cNvSpPr txBox="1"/>
          <p:nvPr/>
        </p:nvSpPr>
        <p:spPr>
          <a:xfrm>
            <a:off x="1082947" y="437441"/>
            <a:ext cx="1923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 Screen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FE48B-09CF-4E1F-B879-0D729F5C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" y="253601"/>
            <a:ext cx="828000" cy="82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004438-5D64-4A71-A76C-472FF47ADC5E}"/>
              </a:ext>
            </a:extLst>
          </p:cNvPr>
          <p:cNvSpPr/>
          <p:nvPr/>
        </p:nvSpPr>
        <p:spPr>
          <a:xfrm>
            <a:off x="6256420" y="1222407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EFF3B5D-46B0-476E-A421-905F28583523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BF324386-81C8-4B4F-9566-6E8A8B894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7151" r="1762" b="523"/>
          <a:stretch>
            <a:fillRect/>
          </a:stretch>
        </p:blipFill>
        <p:spPr>
          <a:xfrm>
            <a:off x="1697394" y="1222406"/>
            <a:ext cx="2891669" cy="5163125"/>
          </a:xfrm>
          <a:custGeom>
            <a:avLst/>
            <a:gdLst>
              <a:gd name="connsiteX0" fmla="*/ 0 w 3324974"/>
              <a:gd name="connsiteY0" fmla="*/ 0 h 5936798"/>
              <a:gd name="connsiteX1" fmla="*/ 3324974 w 3324974"/>
              <a:gd name="connsiteY1" fmla="*/ 0 h 5936798"/>
              <a:gd name="connsiteX2" fmla="*/ 3324974 w 3324974"/>
              <a:gd name="connsiteY2" fmla="*/ 5936798 h 5936798"/>
              <a:gd name="connsiteX3" fmla="*/ 0 w 3324974"/>
              <a:gd name="connsiteY3" fmla="*/ 5936798 h 59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4974" h="5936798">
                <a:moveTo>
                  <a:pt x="0" y="0"/>
                </a:moveTo>
                <a:lnTo>
                  <a:pt x="3324974" y="0"/>
                </a:lnTo>
                <a:lnTo>
                  <a:pt x="3324974" y="5936798"/>
                </a:lnTo>
                <a:lnTo>
                  <a:pt x="0" y="5936798"/>
                </a:lnTo>
                <a:close/>
              </a:path>
            </a:pathLst>
          </a:cu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BF16B3-8BB9-4397-BD96-AFCE36711D9F}"/>
              </a:ext>
            </a:extLst>
          </p:cNvPr>
          <p:cNvSpPr/>
          <p:nvPr/>
        </p:nvSpPr>
        <p:spPr>
          <a:xfrm>
            <a:off x="3416300" y="3877733"/>
            <a:ext cx="55033" cy="6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EBDB189-A85E-4F78-8C58-E0DF93CE3EB2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325D141-F43F-4548-999C-CCB9F4161E52}"/>
              </a:ext>
            </a:extLst>
          </p:cNvPr>
          <p:cNvSpPr/>
          <p:nvPr/>
        </p:nvSpPr>
        <p:spPr>
          <a:xfrm>
            <a:off x="6256420" y="3803969"/>
            <a:ext cx="5209417" cy="433138"/>
          </a:xfrm>
          <a:prstGeom prst="roundRect">
            <a:avLst>
              <a:gd name="adj" fmla="val 3005"/>
            </a:avLst>
          </a:prstGeom>
          <a:solidFill>
            <a:srgbClr val="5C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구현내용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D32BE0-AA53-4491-B740-5FA2C945F6FC}"/>
              </a:ext>
            </a:extLst>
          </p:cNvPr>
          <p:cNvSpPr txBox="1"/>
          <p:nvPr/>
        </p:nvSpPr>
        <p:spPr>
          <a:xfrm>
            <a:off x="6386644" y="4653105"/>
            <a:ext cx="50845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Firebase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NumOfUser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값을 받아서 현재 사용자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수를 보여줌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Enter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버튼을 누르면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NumOfUser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늘려서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업데이트해주며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이동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CA65B-D610-45E4-A89C-BED95AE42839}"/>
              </a:ext>
            </a:extLst>
          </p:cNvPr>
          <p:cNvSpPr txBox="1"/>
          <p:nvPr/>
        </p:nvSpPr>
        <p:spPr>
          <a:xfrm>
            <a:off x="6386644" y="2220817"/>
            <a:ext cx="3433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헬스장 사용자 수를 보여줌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 Page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로의 이동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21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462</Words>
  <Application>Microsoft Office PowerPoint</Application>
  <PresentationFormat>와이드스크린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 Light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유진선</dc:creator>
  <cp:lastModifiedBy>xogk39@gmail.com</cp:lastModifiedBy>
  <cp:revision>28</cp:revision>
  <dcterms:created xsi:type="dcterms:W3CDTF">2019-06-10T15:30:49Z</dcterms:created>
  <dcterms:modified xsi:type="dcterms:W3CDTF">2019-06-11T08:48:09Z</dcterms:modified>
</cp:coreProperties>
</file>